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720566"/>
          </a:xfrm>
        </p:spPr>
        <p:txBody>
          <a:bodyPr/>
          <a:lstStyle/>
          <a:p>
            <a:r>
              <a:rPr lang="sr-Cyrl-C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Аминоквашнїни и протеини</a:t>
            </a: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7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22638"/>
            <a:ext cx="9601196" cy="4953230"/>
          </a:xfrm>
        </p:spPr>
        <p:txBody>
          <a:bodyPr/>
          <a:lstStyle/>
          <a:p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Аминоквашнїни маю 2 функционални групи: амино групу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-NH</a:t>
            </a:r>
            <a:r>
              <a:rPr lang="sr-Latn-R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C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 и карбоксилну групу -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COOH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Билей фарби, кристални субстанци и  розпущлїви у води.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028" name="Picture 4" descr="AMINO KIS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14" y="3207221"/>
            <a:ext cx="2830427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inokiseline i trening | GLADIATOR d.o.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98" y="2687951"/>
            <a:ext cx="1826988" cy="24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3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Глицин и аланин</a:t>
            </a: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mino-kiseline i protei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81" y="3281612"/>
            <a:ext cx="2586681" cy="17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emistry Glossary: Search results for 'hidrofobne interakcije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39" y="2996513"/>
            <a:ext cx="3333750" cy="22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9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4" y="982132"/>
            <a:ext cx="9391135" cy="1303867"/>
          </a:xfrm>
        </p:spPr>
        <p:txBody>
          <a:bodyPr>
            <a:normAutofit/>
          </a:bodyPr>
          <a:lstStyle/>
          <a:p>
            <a:pPr algn="l"/>
            <a:r>
              <a:rPr lang="sr-Cyrl-C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Дипептид настава у реакциї два  аминоквашнїни.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Вецей остатки аминоквашнїни будує олигопептид, а </a:t>
            </a:r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>прейґ 100 будує </a:t>
            </a:r>
            <a:r>
              <a:rPr lang="sr-Cyrl-C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полипептид.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EPTIDNA VE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3173413"/>
            <a:ext cx="66389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68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584" y="1202724"/>
            <a:ext cx="10165491" cy="1861752"/>
          </a:xfrm>
        </p:spPr>
        <p:txBody>
          <a:bodyPr>
            <a:normAutofit fontScale="90000"/>
          </a:bodyPr>
          <a:lstStyle/>
          <a:p>
            <a:pPr algn="just"/>
            <a:r>
              <a:rPr lang="sr-Cyrl-C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Протеини-полипептиди зоз вельким числом остатакох аминоквашнїни. </a:t>
            </a:r>
            <a:br>
              <a:rPr lang="sr-Cyrl-C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Вони основна будовательна компонента живого єства.</a:t>
            </a:r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6" y="2556932"/>
            <a:ext cx="9934833" cy="3318936"/>
          </a:xfrm>
        </p:spPr>
        <p:txBody>
          <a:bodyPr/>
          <a:lstStyle/>
          <a:p>
            <a:pPr algn="just"/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Спрам форми молекула протеини можу буц: влакнасти (фибриларни)  и лабдасти (глобуларни).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Протеин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37" y="3691351"/>
            <a:ext cx="336927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brilarni protein: struktura, primj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71" y="3691351"/>
            <a:ext cx="3103603" cy="17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2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38" y="982132"/>
            <a:ext cx="9973960" cy="640723"/>
          </a:xfrm>
        </p:spPr>
        <p:txBody>
          <a:bodyPr>
            <a:normAutofit/>
          </a:bodyPr>
          <a:lstStyle/>
          <a:p>
            <a:r>
              <a:rPr lang="sr-Cyrl-C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Глобуларни протеини ше розпущую у води, </a:t>
            </a:r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C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фибриларни нє.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22855"/>
            <a:ext cx="9601196" cy="4253014"/>
          </a:xfrm>
        </p:spPr>
        <p:txBody>
          <a:bodyPr/>
          <a:lstStyle/>
          <a:p>
            <a:pPr marL="0" indent="0">
              <a:buNone/>
            </a:pP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 Глобуларни протеини ше находза у: хормонох, ензимох   (инсулин), як транспортни (хемоглобин).</a:t>
            </a:r>
          </a:p>
          <a:p>
            <a:pPr marL="0" indent="0">
              <a:buNone/>
            </a:pP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Фибриларни протеини ше находза у: нохцох, власох, мускулох.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67" y="3749361"/>
            <a:ext cx="1591963" cy="1674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95" y="3749360"/>
            <a:ext cx="1249680" cy="1674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69" y="3196281"/>
            <a:ext cx="2424607" cy="2347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128" y="3196281"/>
            <a:ext cx="2317616" cy="23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Пожива богата зоз протеинами:</a:t>
            </a: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Amino-kiseline i prote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12" y="2912505"/>
            <a:ext cx="4325586" cy="21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rana bogata proteinim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74" y="2746935"/>
            <a:ext cx="4342517" cy="29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0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482" y="1163364"/>
            <a:ext cx="2591025" cy="1027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195" y="2556932"/>
            <a:ext cx="965474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1.Вирахуй % азота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у аланину.</a:t>
            </a:r>
          </a:p>
          <a:p>
            <a:pPr marL="0" indent="0" algn="just">
              <a:buNone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Mr(C</a:t>
            </a:r>
            <a:r>
              <a:rPr lang="sr-Latn-R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r-Latn-R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Latn-R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N)=3∙Ar(C)+7∙Ar(H)+2∙Ar(O)+Ar(N)=</a:t>
            </a:r>
          </a:p>
          <a:p>
            <a:pPr marL="0" indent="0" algn="just">
              <a:buNone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3∙12+7∙1+2∙16+14=36+7+32+14=89</a:t>
            </a:r>
          </a:p>
          <a:p>
            <a:pPr marL="0" indent="0" algn="just">
              <a:buNone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89 : 100%</a:t>
            </a:r>
          </a:p>
          <a:p>
            <a:pPr marL="0" indent="0" algn="just">
              <a:buNone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14 : X</a:t>
            </a:r>
          </a:p>
          <a:p>
            <a:pPr marL="0" indent="0" algn="just">
              <a:buNone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89∙X=14∙100%</a:t>
            </a:r>
          </a:p>
          <a:p>
            <a:pPr marL="0" indent="0" algn="just">
              <a:buNone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X=15,73%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азота </a:t>
            </a: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8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Одвитуйце на питаня: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0163"/>
            <a:ext cx="10089291" cy="3797642"/>
          </a:xfrm>
        </p:spPr>
        <p:txBody>
          <a:bodyPr/>
          <a:lstStyle/>
          <a:p>
            <a:pPr marL="0" indent="0">
              <a:buNone/>
            </a:pP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1. Повяжце.</a:t>
            </a:r>
          </a:p>
          <a:p>
            <a:pPr marL="0" indent="0">
              <a:buNone/>
            </a:pP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Масци и олєї				а) месо, млєко, вайца, риба</a:t>
            </a:r>
          </a:p>
          <a:p>
            <a:pPr marL="0" indent="0">
              <a:buNone/>
            </a:pP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Протеини						б) сланїна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, маслац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олєї</a:t>
            </a:r>
          </a:p>
          <a:p>
            <a:pPr marL="0" indent="0">
              <a:buNone/>
            </a:pP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Угльово хидрати			в) кромплї, житарки, банани, гращок</a:t>
            </a:r>
          </a:p>
          <a:p>
            <a:pPr marL="0" indent="0">
              <a:buNone/>
            </a:pPr>
            <a:endParaRPr lang="sr-Cyrl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2. Хтора пожива богата протеинами?	</a:t>
            </a:r>
          </a:p>
          <a:p>
            <a:pPr marL="0" indent="0">
              <a:buNone/>
            </a:pP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3. Вирахуй процент азота у глицину?		</a:t>
            </a:r>
            <a:r>
              <a:rPr lang="sr-Cyrl-CS" dirty="0" smtClean="0"/>
              <a:t>					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62056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</TotalTime>
  <Words>165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Аминоквашнїни и протеини</vt:lpstr>
      <vt:lpstr>PowerPoint Presentation</vt:lpstr>
      <vt:lpstr>Глицин и аланин</vt:lpstr>
      <vt:lpstr>Дипептид настава у реакциї два  аминоквашнїни.  Вецей остатки аминоквашнїни будує олигопептид, а прейґ 100 будує полипептид.</vt:lpstr>
      <vt:lpstr>Протеини-полипептиди зоз вельким числом остатакох аминоквашнїни.  Вони основна будовательна компонента живого єства.  </vt:lpstr>
      <vt:lpstr>Глобуларни протеини ше розпущую у води, а фибриларни нє.</vt:lpstr>
      <vt:lpstr>Пожива богата зоз протеинами:</vt:lpstr>
      <vt:lpstr>PowerPoint Presentation</vt:lpstr>
      <vt:lpstr>Одвитуйце на питаня: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Skola - Tanja</dc:creator>
  <cp:lastModifiedBy>Skola - Tanja</cp:lastModifiedBy>
  <cp:revision>40</cp:revision>
  <dcterms:created xsi:type="dcterms:W3CDTF">2020-04-07T16:30:11Z</dcterms:created>
  <dcterms:modified xsi:type="dcterms:W3CDTF">2020-04-30T13:22:28Z</dcterms:modified>
</cp:coreProperties>
</file>